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1208"/>
    <a:srgbClr val="8A1D0D"/>
    <a:srgbClr val="D83C2B"/>
    <a:srgbClr val="004068"/>
    <a:srgbClr val="006FB3"/>
    <a:srgbClr val="35BBE2"/>
    <a:srgbClr val="6B230F"/>
    <a:srgbClr val="C05426"/>
    <a:srgbClr val="FDB714"/>
    <a:srgbClr val="3140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1" y="-13696"/>
            <a:ext cx="7597476" cy="10707096"/>
          </a:xfrm>
          <a:prstGeom prst="rect">
            <a:avLst/>
          </a:prstGeom>
          <a:gradFill flip="none" rotWithShape="1">
            <a:gsLst>
              <a:gs pos="0">
                <a:srgbClr val="D83C2B"/>
              </a:gs>
              <a:gs pos="100000">
                <a:srgbClr val="8A1D0D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D83C2B"/>
              </a:gs>
              <a:gs pos="100000">
                <a:srgbClr val="8A1D0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581208"/>
                </a:solidFill>
              </a:rPr>
              <a:t>Виды товара</a:t>
            </a:r>
            <a:endParaRPr lang="ru-RU" sz="5400" b="1" dirty="0">
              <a:solidFill>
                <a:srgbClr val="581208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</a:t>
            </a:r>
            <a:r>
              <a:rPr lang="ru-RU" sz="1700" i="1" dirty="0" smtClean="0">
                <a:solidFill>
                  <a:schemeClr val="bg1"/>
                </a:solidFill>
              </a:rPr>
              <a:t>товаров (его </a:t>
            </a:r>
            <a:r>
              <a:rPr lang="ru-RU" sz="1700" i="1" dirty="0">
                <a:solidFill>
                  <a:schemeClr val="bg1"/>
                </a:solidFill>
              </a:rPr>
              <a:t>прочтут)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24" y="426602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581208"/>
                </a:solidFill>
              </a:rPr>
              <a:t>Броши</a:t>
            </a:r>
            <a:endParaRPr lang="ru-RU" sz="2400" i="1" dirty="0">
              <a:solidFill>
                <a:srgbClr val="581208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76" y="2192558"/>
            <a:ext cx="2112578" cy="2112578"/>
          </a:xfrm>
          <a:prstGeom prst="ellipse">
            <a:avLst/>
          </a:prstGeom>
        </p:spPr>
      </p:pic>
      <p:sp>
        <p:nvSpPr>
          <p:cNvPr id="60" name="TextBox 59"/>
          <p:cNvSpPr txBox="1"/>
          <p:nvPr/>
        </p:nvSpPr>
        <p:spPr>
          <a:xfrm>
            <a:off x="2790896" y="426602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581208"/>
                </a:solidFill>
              </a:rPr>
              <a:t>Фляжки</a:t>
            </a:r>
            <a:endParaRPr lang="ru-RU" sz="2400" i="1" dirty="0">
              <a:solidFill>
                <a:srgbClr val="581208"/>
              </a:solidFill>
            </a:endParaRPr>
          </a:p>
        </p:txBody>
      </p:sp>
      <p:pic>
        <p:nvPicPr>
          <p:cNvPr id="61" name="Рисунок 6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874" y="2192558"/>
            <a:ext cx="2103726" cy="2112578"/>
          </a:xfrm>
          <a:prstGeom prst="ellipse">
            <a:avLst/>
          </a:prstGeom>
        </p:spPr>
      </p:pic>
      <p:sp>
        <p:nvSpPr>
          <p:cNvPr id="62" name="TextBox 61"/>
          <p:cNvSpPr txBox="1"/>
          <p:nvPr/>
        </p:nvSpPr>
        <p:spPr>
          <a:xfrm>
            <a:off x="5171489" y="426602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581208"/>
                </a:solidFill>
              </a:rPr>
              <a:t>Сумки</a:t>
            </a:r>
            <a:endParaRPr lang="ru-RU" sz="2400" i="1" dirty="0">
              <a:solidFill>
                <a:srgbClr val="581208"/>
              </a:solidFill>
            </a:endParaRPr>
          </a:p>
        </p:txBody>
      </p:sp>
      <p:pic>
        <p:nvPicPr>
          <p:cNvPr id="63" name="Рисунок 6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041" y="2192558"/>
            <a:ext cx="2112578" cy="2112578"/>
          </a:xfrm>
          <a:prstGeom prst="ellipse">
            <a:avLst/>
          </a:prstGeom>
        </p:spPr>
      </p:pic>
      <p:sp>
        <p:nvSpPr>
          <p:cNvPr id="64" name="TextBox 63"/>
          <p:cNvSpPr txBox="1"/>
          <p:nvPr/>
        </p:nvSpPr>
        <p:spPr>
          <a:xfrm>
            <a:off x="379524" y="7119580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581208"/>
                </a:solidFill>
              </a:rPr>
              <a:t>Клатчи</a:t>
            </a:r>
            <a:endParaRPr lang="ru-RU" sz="2400" i="1" dirty="0">
              <a:solidFill>
                <a:srgbClr val="581208"/>
              </a:solidFill>
            </a:endParaRPr>
          </a:p>
        </p:txBody>
      </p:sp>
      <p:pic>
        <p:nvPicPr>
          <p:cNvPr id="65" name="Рисунок 6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76" y="5046117"/>
            <a:ext cx="2112578" cy="2112578"/>
          </a:xfrm>
          <a:prstGeom prst="ellipse">
            <a:avLst/>
          </a:prstGeom>
        </p:spPr>
      </p:pic>
      <p:sp>
        <p:nvSpPr>
          <p:cNvPr id="66" name="TextBox 65"/>
          <p:cNvSpPr txBox="1"/>
          <p:nvPr/>
        </p:nvSpPr>
        <p:spPr>
          <a:xfrm>
            <a:off x="2790896" y="7119580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581208"/>
                </a:solidFill>
              </a:rPr>
              <a:t>Галстуки</a:t>
            </a:r>
            <a:endParaRPr lang="ru-RU" sz="2400" i="1" dirty="0">
              <a:solidFill>
                <a:srgbClr val="581208"/>
              </a:solidFill>
            </a:endParaRPr>
          </a:p>
        </p:txBody>
      </p:sp>
      <p:pic>
        <p:nvPicPr>
          <p:cNvPr id="67" name="Рисунок 6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448" y="5046117"/>
            <a:ext cx="2112578" cy="2112578"/>
          </a:xfrm>
          <a:prstGeom prst="ellipse">
            <a:avLst/>
          </a:prstGeom>
        </p:spPr>
      </p:pic>
      <p:sp>
        <p:nvSpPr>
          <p:cNvPr id="68" name="TextBox 67"/>
          <p:cNvSpPr txBox="1"/>
          <p:nvPr/>
        </p:nvSpPr>
        <p:spPr>
          <a:xfrm>
            <a:off x="5171489" y="7119580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581208"/>
                </a:solidFill>
              </a:rPr>
              <a:t>Обложки</a:t>
            </a:r>
            <a:endParaRPr lang="ru-RU" sz="2400" i="1" dirty="0">
              <a:solidFill>
                <a:srgbClr val="581208"/>
              </a:solidFill>
            </a:endParaRPr>
          </a:p>
        </p:txBody>
      </p:sp>
      <p:pic>
        <p:nvPicPr>
          <p:cNvPr id="69" name="Рисунок 6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041" y="5050543"/>
            <a:ext cx="2112578" cy="2103726"/>
          </a:xfrm>
          <a:prstGeom prst="ellipse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379524" y="989431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581208"/>
                </a:solidFill>
              </a:rPr>
              <a:t>Очки</a:t>
            </a:r>
            <a:endParaRPr lang="ru-RU" sz="2400" i="1" dirty="0">
              <a:solidFill>
                <a:srgbClr val="581208"/>
              </a:solidFill>
            </a:endParaRPr>
          </a:p>
        </p:txBody>
      </p:sp>
      <p:pic>
        <p:nvPicPr>
          <p:cNvPr id="71" name="Рисунок 7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76" y="7850353"/>
            <a:ext cx="2112578" cy="2053567"/>
          </a:xfrm>
          <a:prstGeom prst="ellipse">
            <a:avLst/>
          </a:prstGeom>
        </p:spPr>
      </p:pic>
      <p:sp>
        <p:nvSpPr>
          <p:cNvPr id="72" name="TextBox 71"/>
          <p:cNvSpPr txBox="1"/>
          <p:nvPr/>
        </p:nvSpPr>
        <p:spPr>
          <a:xfrm>
            <a:off x="2790896" y="989431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581208"/>
                </a:solidFill>
              </a:rPr>
              <a:t>Брелки</a:t>
            </a:r>
            <a:endParaRPr lang="ru-RU" sz="2400" i="1" dirty="0">
              <a:solidFill>
                <a:srgbClr val="581208"/>
              </a:solidFill>
            </a:endParaRPr>
          </a:p>
        </p:txBody>
      </p:sp>
      <p:pic>
        <p:nvPicPr>
          <p:cNvPr id="73" name="Рисунок 7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448" y="7820848"/>
            <a:ext cx="2112578" cy="2112578"/>
          </a:xfrm>
          <a:prstGeom prst="ellipse">
            <a:avLst/>
          </a:prstGeom>
        </p:spPr>
      </p:pic>
      <p:sp>
        <p:nvSpPr>
          <p:cNvPr id="74" name="TextBox 73"/>
          <p:cNvSpPr txBox="1"/>
          <p:nvPr/>
        </p:nvSpPr>
        <p:spPr>
          <a:xfrm>
            <a:off x="5171489" y="989431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581208"/>
                </a:solidFill>
              </a:rPr>
              <a:t>Перчатки</a:t>
            </a:r>
            <a:endParaRPr lang="ru-RU" sz="2400" i="1" dirty="0">
              <a:solidFill>
                <a:srgbClr val="581208"/>
              </a:solidFill>
            </a:endParaRPr>
          </a:p>
        </p:txBody>
      </p:sp>
      <p:pic>
        <p:nvPicPr>
          <p:cNvPr id="75" name="Рисунок 7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041" y="7820848"/>
            <a:ext cx="2112578" cy="2112578"/>
          </a:xfrm>
          <a:prstGeom prst="ellipse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379524" y="4842644"/>
            <a:ext cx="6856095" cy="0"/>
          </a:xfrm>
          <a:prstGeom prst="line">
            <a:avLst/>
          </a:prstGeom>
          <a:ln w="5715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379524" y="7680437"/>
            <a:ext cx="6856095" cy="0"/>
          </a:xfrm>
          <a:prstGeom prst="line">
            <a:avLst/>
          </a:prstGeom>
          <a:ln w="5715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20</Words>
  <Application>Microsoft Office PowerPoint</Application>
  <PresentationFormat>Произвольный</PresentationFormat>
  <Paragraphs>12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19</cp:revision>
  <dcterms:created xsi:type="dcterms:W3CDTF">2011-06-17T23:30:18Z</dcterms:created>
  <dcterms:modified xsi:type="dcterms:W3CDTF">2011-06-20T21:30:58Z</dcterms:modified>
</cp:coreProperties>
</file>